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2B71BF-F0E9-0502-01E5-BECA02DFCA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C41025D-7157-242D-18A1-9CEF168F62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B0E5F0C-8A6D-776B-395A-BDB7E1889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CB15-5D50-43E0-809A-A82851A86A70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1912E2-2B19-7A9D-D21F-2C2927FF0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8C76C9B-B34A-EC62-A305-25F0385C3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09CBA-E389-428E-BDCD-F70451346A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744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3F4B1A-CDF8-E475-8D75-F5F2B9B9D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2BFF0A6-B3AF-2D76-49C3-2E76E49E1E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C915BD-71F4-3918-C44B-BCA0B1918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CB15-5D50-43E0-809A-A82851A86A70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2EF5A8-CF7F-24D4-FC20-4AEF76B00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9C3EF9E-2BEA-1FE0-AF9C-D3A507DE5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09CBA-E389-428E-BDCD-F70451346A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199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0C66773-F112-7F11-52CB-7599773AC2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5040CC-4B19-993D-525B-71EB45B4D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FE0A355-AB76-D37F-6A9D-BA2F7901A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CB15-5D50-43E0-809A-A82851A86A70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47FD8A-FA8B-79E4-5778-FAAF72B0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695CEE-C4C2-5AA0-81F6-7499B3A85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09CBA-E389-428E-BDCD-F70451346A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526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3C732E-0EDF-AA71-A8DC-4F53AA2CB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15A220-8D3A-EF65-339E-928D47656F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CF95E3-2281-6A58-1A24-3131CBB1A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CB15-5D50-43E0-809A-A82851A86A70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A5F302-5F82-B4E4-5879-B515D771B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3EDC23-959A-F25D-6CB5-FC2847379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09CBA-E389-428E-BDCD-F70451346A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575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4244E3-3141-23AD-EFA8-FB0E4148C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3F08EFF-2458-152D-DDC1-B7E3B9F5D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019B96-99A6-2B37-3A92-877CE77B4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CB15-5D50-43E0-809A-A82851A86A70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0292A0-9EE1-2FA6-5E6A-44888C435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0451346-C33A-4681-A956-902625A46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09CBA-E389-428E-BDCD-F70451346A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753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938921-1CF1-C47A-2F69-E49EB33F4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1D13BC-EB53-E18B-5EC9-0BB9E0CA34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CACCA6C-CBD5-D927-1EA0-DDB0A457BC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6EAF39A-1ECB-DAB2-A7CB-AC7D20816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CB15-5D50-43E0-809A-A82851A86A70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075FC72-0C6B-C3E1-9B45-DAC60974F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F6F966-8571-1E94-CDD0-C9067C1E8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09CBA-E389-428E-BDCD-F70451346A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1527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FD1223-B408-B4DB-274E-027A7C31F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9F8DE60-0E44-2A0B-8801-6CE4B2C114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F23BECB-16C2-D41F-4665-10CFC4DB0D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5C9BB64-8F75-B071-50C7-6EF4979003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C6DCCEB-75C2-71C2-BE28-698A3CC230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A95369A-432A-5CE4-72F4-D442C6E20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CB15-5D50-43E0-809A-A82851A86A70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707A0B0-12BE-CD7C-FD4C-8C21BCFAF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AD5C971-7889-0674-F588-4FD43CAF8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09CBA-E389-428E-BDCD-F70451346A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799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B2738B-7E81-80E0-D27E-C8BDEA7A1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2796FD2-B2B9-7DC8-65E9-1E7E7D7EF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CB15-5D50-43E0-809A-A82851A86A70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5DBD852-5DFF-F639-9C88-81FB269D2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357955C-9232-36E7-0EE5-2C74BBB25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09CBA-E389-428E-BDCD-F70451346A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02E32C8-17A6-B83A-5C7A-FFD0E674F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CB15-5D50-43E0-809A-A82851A86A70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E80CBA1-A6BA-982F-8131-B4EB38329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076215F-8098-6963-ADB5-E70508588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09CBA-E389-428E-BDCD-F70451346A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343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CC55AF-A2EB-5035-BFB8-22E5FD8E4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4445CBD-192A-4463-E0A8-E1A5E16BE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1FBEE70-C848-D81F-3E56-E50F1ADFE9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E6DA275-62D3-27FD-6CB2-15833A8FA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CB15-5D50-43E0-809A-A82851A86A70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35E11E5-0795-8A66-3706-2AD7C53BD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6BA04CB-8A1D-810C-DCBE-4649C0227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09CBA-E389-428E-BDCD-F70451346A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27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6F6D33-FE56-9D8C-4316-F32CD167C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844804A-71BC-929B-C7B9-20A508FC49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07F850-7645-01FB-0BA2-4A36983459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24ABAF4-BDCF-44A3-6D02-8AA3230BF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CB15-5D50-43E0-809A-A82851A86A70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65226C-37D3-C3B8-E3FF-ACD55D77A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221224B-953C-DCA7-1ADA-56BB9907D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09CBA-E389-428E-BDCD-F70451346A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79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7FD0690-4F4A-FDDE-B97F-4C80AD592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03C44B4-2B85-0EE6-C3A3-CC2D023B60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B7FEC92-8DEC-20D2-BF6B-EC44E0A881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3B9CB15-5D50-43E0-809A-A82851A86A70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949AABB-7D5B-9ACA-FC55-3B57A0405C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9A13B7-1A8C-6A1C-67B2-17B4237D29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709CBA-E389-428E-BDCD-F70451346A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0102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540730-3248-B500-D58D-A5AC22914580}"/>
              </a:ext>
            </a:extLst>
          </p:cNvPr>
          <p:cNvSpPr txBox="1"/>
          <p:nvPr/>
        </p:nvSpPr>
        <p:spPr>
          <a:xfrm>
            <a:off x="388883" y="357352"/>
            <a:ext cx="11876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様式８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EFB5ECD-EB67-50F6-6AC5-2ABA26CE9B49}"/>
              </a:ext>
            </a:extLst>
          </p:cNvPr>
          <p:cNvSpPr txBox="1"/>
          <p:nvPr/>
        </p:nvSpPr>
        <p:spPr>
          <a:xfrm>
            <a:off x="10631215" y="526629"/>
            <a:ext cx="667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/>
              <a:t>表紙</a:t>
            </a:r>
            <a:endParaRPr kumimoji="1" lang="ja-JP" altLang="en-US" sz="16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AC089A6-AAE2-B465-F0A9-BFDB01E352E6}"/>
              </a:ext>
            </a:extLst>
          </p:cNvPr>
          <p:cNvSpPr txBox="1"/>
          <p:nvPr/>
        </p:nvSpPr>
        <p:spPr>
          <a:xfrm>
            <a:off x="304800" y="2650164"/>
            <a:ext cx="11582401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3600" b="1" dirty="0"/>
              <a:t>国分寺市行政手続オンライン化推進支援業務委託</a:t>
            </a:r>
            <a:endParaRPr kumimoji="1" lang="en-US" altLang="ja-JP" sz="3600" b="1" dirty="0"/>
          </a:p>
          <a:p>
            <a:pPr algn="ctr"/>
            <a:r>
              <a:rPr lang="ja-JP" altLang="en-US" sz="3600" b="1" dirty="0"/>
              <a:t>（公募型プロポーザル）企画提案書</a:t>
            </a:r>
            <a:endParaRPr kumimoji="1" lang="en-US" altLang="ja-JP" sz="3600" b="1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469D4B0-6324-5479-459B-6E5BE7D5EA7E}"/>
              </a:ext>
            </a:extLst>
          </p:cNvPr>
          <p:cNvSpPr txBox="1"/>
          <p:nvPr/>
        </p:nvSpPr>
        <p:spPr>
          <a:xfrm>
            <a:off x="8263764" y="5029197"/>
            <a:ext cx="14819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事務局使用欄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030A744-FF0E-1ED6-1426-F9CCF0CD4455}"/>
              </a:ext>
            </a:extLst>
          </p:cNvPr>
          <p:cNvGrpSpPr/>
          <p:nvPr/>
        </p:nvGrpSpPr>
        <p:grpSpPr>
          <a:xfrm>
            <a:off x="8368864" y="5509645"/>
            <a:ext cx="2596055" cy="821726"/>
            <a:chOff x="2564524" y="5171090"/>
            <a:chExt cx="2596055" cy="821726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2C7BC4A-A6BD-B784-2B38-70ABA08CB38B}"/>
                </a:ext>
              </a:extLst>
            </p:cNvPr>
            <p:cNvSpPr/>
            <p:nvPr/>
          </p:nvSpPr>
          <p:spPr>
            <a:xfrm>
              <a:off x="2564524" y="5171090"/>
              <a:ext cx="1481959" cy="82172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>
                  <a:solidFill>
                    <a:schemeClr val="tx1"/>
                  </a:solidFill>
                </a:rPr>
                <a:t>受付番号</a:t>
              </a:r>
              <a:endParaRPr kumimoji="1" lang="ja-JP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772FC428-267B-9CDD-1583-793227D108BE}"/>
                </a:ext>
              </a:extLst>
            </p:cNvPr>
            <p:cNvSpPr/>
            <p:nvPr/>
          </p:nvSpPr>
          <p:spPr>
            <a:xfrm>
              <a:off x="4072758" y="5171090"/>
              <a:ext cx="1087821" cy="82172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029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企画提案書表紙</dc:title>
  <dc:creator>国分寺市</dc:creator>
  <cp:lastModifiedBy>国分寺市</cp:lastModifiedBy>
  <cp:revision>6</cp:revision>
  <dcterms:created xsi:type="dcterms:W3CDTF">2025-04-23T06:18:42Z</dcterms:created>
  <dcterms:modified xsi:type="dcterms:W3CDTF">2025-06-04T01:15:03Z</dcterms:modified>
</cp:coreProperties>
</file>